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3"/>
  </p:notesMasterIdLst>
  <p:sldIdLst>
    <p:sldId id="259" r:id="rId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95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95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95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95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95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95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95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95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9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 snapToObjects="1" showGuides="1">
      <p:cViewPr varScale="1">
        <p:scale>
          <a:sx n="78" d="100"/>
          <a:sy n="78" d="100"/>
        </p:scale>
        <p:origin x="1392" y="62"/>
      </p:cViewPr>
      <p:guideLst>
        <p:guide orient="horz" pos="2159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B1A9DF0A-5C4C-48F7-8DC7-648C71AC2BA8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900362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  <a:p>
            <a:pPr lvl="1">
              <a:defRPr/>
            </a:pPr>
            <a:r>
              <a:rPr lang="ko-KR" altLang="en-US"/>
              <a:t>두 번째 수준</a:t>
            </a:r>
          </a:p>
          <a:p>
            <a:pPr lvl="2">
              <a:defRPr/>
            </a:pPr>
            <a:r>
              <a:rPr lang="ko-KR" altLang="en-US"/>
              <a:t>세 번째 수준</a:t>
            </a:r>
          </a:p>
          <a:p>
            <a:pPr lvl="3">
              <a:defRPr/>
            </a:pPr>
            <a:r>
              <a:rPr lang="ko-KR" altLang="en-US"/>
              <a:t>네 번째 수준</a:t>
            </a:r>
          </a:p>
          <a:p>
            <a:pPr lvl="4">
              <a:defRPr/>
            </a:pPr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B0613F37-9D1D-4333-89C4-25F56C61B521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536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B0613F37-9D1D-4333-89C4-25F56C61B521}" type="slidenum">
              <a:rPr lang="ko-KR" altLang="en-US" smtClean="0"/>
              <a:pPr lvl="0"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936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49" y="1122363"/>
            <a:ext cx="84201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42908" indent="0" algn="ctr">
              <a:buNone/>
              <a:defRPr sz="1625"/>
            </a:lvl2pPr>
            <a:lvl3pPr marL="685818" indent="0" algn="ctr">
              <a:buNone/>
              <a:defRPr sz="1462"/>
            </a:lvl3pPr>
            <a:lvl4pPr marL="1028726" indent="0" algn="ctr">
              <a:buNone/>
              <a:defRPr sz="1300"/>
            </a:lvl4pPr>
            <a:lvl5pPr marL="1371634" indent="0" algn="ctr">
              <a:buNone/>
              <a:defRPr sz="1300"/>
            </a:lvl5pPr>
            <a:lvl6pPr marL="1714543" indent="0" algn="ctr">
              <a:buNone/>
              <a:defRPr sz="1300"/>
            </a:lvl6pPr>
            <a:lvl7pPr marL="2057452" indent="0" algn="ctr">
              <a:buNone/>
              <a:defRPr sz="1300"/>
            </a:lvl7pPr>
            <a:lvl8pPr marL="2400360" indent="0" algn="ctr">
              <a:buNone/>
              <a:defRPr sz="1300"/>
            </a:lvl8pPr>
            <a:lvl9pPr marL="2743269" indent="0" algn="ctr">
              <a:buNone/>
              <a:defRPr sz="1300"/>
            </a:lvl9pPr>
          </a:lstStyle>
          <a:p>
            <a:pPr lvl="0">
              <a:defRPr/>
            </a:pPr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576084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  <a:p>
            <a:pPr lvl="1">
              <a:defRPr/>
            </a:pPr>
            <a:r>
              <a:rPr lang="ko-KR" altLang="en-US"/>
              <a:t>두 번째 수준</a:t>
            </a:r>
          </a:p>
          <a:p>
            <a:pPr lvl="2">
              <a:defRPr/>
            </a:pPr>
            <a:r>
              <a:rPr lang="ko-KR" altLang="en-US"/>
              <a:t>세 번째 수준</a:t>
            </a:r>
          </a:p>
          <a:p>
            <a:pPr lvl="3">
              <a:defRPr/>
            </a:pPr>
            <a:r>
              <a:rPr lang="ko-KR" altLang="en-US"/>
              <a:t>네 번째 수준</a:t>
            </a:r>
          </a:p>
          <a:p>
            <a:pPr lvl="4">
              <a:defRPr/>
            </a:pPr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16038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0" cy="5811838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  <a:p>
            <a:pPr lvl="1">
              <a:defRPr/>
            </a:pPr>
            <a:r>
              <a:rPr lang="ko-KR" altLang="en-US"/>
              <a:t>두 번째 수준</a:t>
            </a:r>
          </a:p>
          <a:p>
            <a:pPr lvl="2">
              <a:defRPr/>
            </a:pPr>
            <a:r>
              <a:rPr lang="ko-KR" altLang="en-US"/>
              <a:t>세 번째 수준</a:t>
            </a:r>
          </a:p>
          <a:p>
            <a:pPr lvl="3">
              <a:defRPr/>
            </a:pPr>
            <a:r>
              <a:rPr lang="ko-KR" altLang="en-US"/>
              <a:t>네 번째 수준</a:t>
            </a:r>
          </a:p>
          <a:p>
            <a:pPr lvl="4">
              <a:defRPr/>
            </a:pPr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670505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  <a:p>
            <a:pPr lvl="1">
              <a:defRPr/>
            </a:pPr>
            <a:r>
              <a:rPr lang="ko-KR" altLang="en-US"/>
              <a:t>두 번째 수준</a:t>
            </a:r>
          </a:p>
          <a:p>
            <a:pPr lvl="2">
              <a:defRPr/>
            </a:pPr>
            <a:r>
              <a:rPr lang="ko-KR" altLang="en-US"/>
              <a:t>세 번째 수준</a:t>
            </a:r>
          </a:p>
          <a:p>
            <a:pPr lvl="3">
              <a:defRPr/>
            </a:pPr>
            <a:r>
              <a:rPr lang="ko-KR" altLang="en-US"/>
              <a:t>네 번째 수준</a:t>
            </a:r>
          </a:p>
          <a:p>
            <a:pPr lvl="4">
              <a:defRPr/>
            </a:pPr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82965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39"/>
            <a:ext cx="8543925" cy="2852736"/>
          </a:xfrm>
        </p:spPr>
        <p:txBody>
          <a:bodyPr anchor="b"/>
          <a:lstStyle>
            <a:lvl1pPr>
              <a:defRPr sz="4875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5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/>
                </a:solidFill>
              </a:defRPr>
            </a:lvl1pPr>
            <a:lvl2pPr marL="342908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685818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3pPr>
            <a:lvl4pPr marL="102872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37163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71454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05745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4003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7432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5059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  <a:p>
            <a:pPr lvl="1">
              <a:defRPr/>
            </a:pPr>
            <a:r>
              <a:rPr lang="ko-KR" altLang="en-US"/>
              <a:t>두 번째 수준</a:t>
            </a:r>
          </a:p>
          <a:p>
            <a:pPr lvl="2">
              <a:defRPr/>
            </a:pPr>
            <a:r>
              <a:rPr lang="ko-KR" altLang="en-US"/>
              <a:t>세 번째 수준</a:t>
            </a:r>
          </a:p>
          <a:p>
            <a:pPr lvl="3">
              <a:defRPr/>
            </a:pPr>
            <a:r>
              <a:rPr lang="ko-KR" altLang="en-US"/>
              <a:t>네 번째 수준</a:t>
            </a:r>
          </a:p>
          <a:p>
            <a:pPr lvl="4">
              <a:defRPr/>
            </a:pPr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4" y="1825625"/>
            <a:ext cx="4210050" cy="4351338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  <a:p>
            <a:pPr lvl="1">
              <a:defRPr/>
            </a:pPr>
            <a:r>
              <a:rPr lang="ko-KR" altLang="en-US"/>
              <a:t>두 번째 수준</a:t>
            </a:r>
          </a:p>
          <a:p>
            <a:pPr lvl="2">
              <a:defRPr/>
            </a:pPr>
            <a:r>
              <a:rPr lang="ko-KR" altLang="en-US"/>
              <a:t>세 번째 수준</a:t>
            </a:r>
          </a:p>
          <a:p>
            <a:pPr lvl="3">
              <a:defRPr/>
            </a:pPr>
            <a:r>
              <a:rPr lang="ko-KR" altLang="en-US"/>
              <a:t>네 번째 수준</a:t>
            </a:r>
          </a:p>
          <a:p>
            <a:pPr lvl="4">
              <a:defRPr/>
            </a:pPr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500199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1" y="365126"/>
            <a:ext cx="8543925" cy="1325562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1681162"/>
            <a:ext cx="4190701" cy="823911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42908" indent="0">
              <a:buNone/>
              <a:defRPr sz="1625" b="1"/>
            </a:lvl2pPr>
            <a:lvl3pPr marL="685818" indent="0">
              <a:buNone/>
              <a:defRPr sz="1462" b="1"/>
            </a:lvl3pPr>
            <a:lvl4pPr marL="1028726" indent="0">
              <a:buNone/>
              <a:defRPr sz="1300" b="1"/>
            </a:lvl4pPr>
            <a:lvl5pPr marL="1371634" indent="0">
              <a:buNone/>
              <a:defRPr sz="1300" b="1"/>
            </a:lvl5pPr>
            <a:lvl6pPr marL="1714543" indent="0">
              <a:buNone/>
              <a:defRPr sz="1300" b="1"/>
            </a:lvl6pPr>
            <a:lvl7pPr marL="2057452" indent="0">
              <a:buNone/>
              <a:defRPr sz="1300" b="1"/>
            </a:lvl7pPr>
            <a:lvl8pPr marL="2400360" indent="0">
              <a:buNone/>
              <a:defRPr sz="1300" b="1"/>
            </a:lvl8pPr>
            <a:lvl9pPr marL="2743269" indent="0">
              <a:buNone/>
              <a:defRPr sz="1300" b="1"/>
            </a:lvl9pPr>
          </a:lstStyle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8" y="2505076"/>
            <a:ext cx="4190701" cy="3684588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  <a:p>
            <a:pPr lvl="1">
              <a:defRPr/>
            </a:pPr>
            <a:r>
              <a:rPr lang="ko-KR" altLang="en-US"/>
              <a:t>두 번째 수준</a:t>
            </a:r>
          </a:p>
          <a:p>
            <a:pPr lvl="2">
              <a:defRPr/>
            </a:pPr>
            <a:r>
              <a:rPr lang="ko-KR" altLang="en-US"/>
              <a:t>세 번째 수준</a:t>
            </a:r>
          </a:p>
          <a:p>
            <a:pPr lvl="3">
              <a:defRPr/>
            </a:pPr>
            <a:r>
              <a:rPr lang="ko-KR" altLang="en-US"/>
              <a:t>네 번째 수준</a:t>
            </a:r>
          </a:p>
          <a:p>
            <a:pPr lvl="4">
              <a:defRPr/>
            </a:pPr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6" y="1681162"/>
            <a:ext cx="4211339" cy="823911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42908" indent="0">
              <a:buNone/>
              <a:defRPr sz="1625" b="1"/>
            </a:lvl2pPr>
            <a:lvl3pPr marL="685818" indent="0">
              <a:buNone/>
              <a:defRPr sz="1462" b="1"/>
            </a:lvl3pPr>
            <a:lvl4pPr marL="1028726" indent="0">
              <a:buNone/>
              <a:defRPr sz="1300" b="1"/>
            </a:lvl4pPr>
            <a:lvl5pPr marL="1371634" indent="0">
              <a:buNone/>
              <a:defRPr sz="1300" b="1"/>
            </a:lvl5pPr>
            <a:lvl6pPr marL="1714543" indent="0">
              <a:buNone/>
              <a:defRPr sz="1300" b="1"/>
            </a:lvl6pPr>
            <a:lvl7pPr marL="2057452" indent="0">
              <a:buNone/>
              <a:defRPr sz="1300" b="1"/>
            </a:lvl7pPr>
            <a:lvl8pPr marL="2400360" indent="0">
              <a:buNone/>
              <a:defRPr sz="1300" b="1"/>
            </a:lvl8pPr>
            <a:lvl9pPr marL="2743269" indent="0">
              <a:buNone/>
              <a:defRPr sz="1300" b="1"/>
            </a:lvl9pPr>
          </a:lstStyle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6" y="2505076"/>
            <a:ext cx="4211339" cy="3684588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  <a:p>
            <a:pPr lvl="1">
              <a:defRPr/>
            </a:pPr>
            <a:r>
              <a:rPr lang="ko-KR" altLang="en-US"/>
              <a:t>두 번째 수준</a:t>
            </a:r>
          </a:p>
          <a:p>
            <a:pPr lvl="2">
              <a:defRPr/>
            </a:pPr>
            <a:r>
              <a:rPr lang="ko-KR" altLang="en-US"/>
              <a:t>세 번째 수준</a:t>
            </a:r>
          </a:p>
          <a:p>
            <a:pPr lvl="3">
              <a:defRPr/>
            </a:pPr>
            <a:r>
              <a:rPr lang="ko-KR" altLang="en-US"/>
              <a:t>네 번째 수준</a:t>
            </a:r>
          </a:p>
          <a:p>
            <a:pPr lvl="4">
              <a:defRPr/>
            </a:pPr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88284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196006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61732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26"/>
            <a:ext cx="5014914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  <a:p>
            <a:pPr lvl="1">
              <a:defRPr/>
            </a:pPr>
            <a:r>
              <a:rPr lang="ko-KR" altLang="en-US"/>
              <a:t>두 번째 수준</a:t>
            </a:r>
          </a:p>
          <a:p>
            <a:pPr lvl="2">
              <a:defRPr/>
            </a:pPr>
            <a:r>
              <a:rPr lang="ko-KR" altLang="en-US"/>
              <a:t>세 번째 수준</a:t>
            </a:r>
          </a:p>
          <a:p>
            <a:pPr lvl="3">
              <a:defRPr/>
            </a:pPr>
            <a:r>
              <a:rPr lang="ko-KR" altLang="en-US"/>
              <a:t>네 번째 수준</a:t>
            </a:r>
          </a:p>
          <a:p>
            <a:pPr lvl="4">
              <a:defRPr/>
            </a:pPr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42908" indent="0">
              <a:buNone/>
              <a:defRPr sz="1137"/>
            </a:lvl2pPr>
            <a:lvl3pPr marL="685818" indent="0">
              <a:buNone/>
              <a:defRPr sz="975"/>
            </a:lvl3pPr>
            <a:lvl4pPr marL="1028726" indent="0">
              <a:buNone/>
              <a:defRPr sz="812"/>
            </a:lvl4pPr>
            <a:lvl5pPr marL="1371634" indent="0">
              <a:buNone/>
              <a:defRPr sz="812"/>
            </a:lvl5pPr>
            <a:lvl6pPr marL="1714543" indent="0">
              <a:buNone/>
              <a:defRPr sz="812"/>
            </a:lvl6pPr>
            <a:lvl7pPr marL="2057452" indent="0">
              <a:buNone/>
              <a:defRPr sz="812"/>
            </a:lvl7pPr>
            <a:lvl8pPr marL="2400360" indent="0">
              <a:buNone/>
              <a:defRPr sz="812"/>
            </a:lvl8pPr>
            <a:lvl9pPr marL="2743269" indent="0">
              <a:buNone/>
              <a:defRPr sz="812"/>
            </a:lvl9pPr>
          </a:lstStyle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216983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26"/>
            <a:ext cx="5014914" cy="4873625"/>
          </a:xfrm>
        </p:spPr>
        <p:txBody>
          <a:bodyPr anchor="t"/>
          <a:lstStyle>
            <a:lvl1pPr marL="0" indent="0">
              <a:buNone/>
              <a:defRPr sz="2600"/>
            </a:lvl1pPr>
            <a:lvl2pPr marL="342908" indent="0">
              <a:buNone/>
              <a:defRPr sz="2275"/>
            </a:lvl2pPr>
            <a:lvl3pPr marL="685818" indent="0">
              <a:buNone/>
              <a:defRPr sz="1950"/>
            </a:lvl3pPr>
            <a:lvl4pPr marL="1028726" indent="0">
              <a:buNone/>
              <a:defRPr sz="1625"/>
            </a:lvl4pPr>
            <a:lvl5pPr marL="1371634" indent="0">
              <a:buNone/>
              <a:defRPr sz="1625"/>
            </a:lvl5pPr>
            <a:lvl6pPr marL="1714543" indent="0">
              <a:buNone/>
              <a:defRPr sz="1625"/>
            </a:lvl6pPr>
            <a:lvl7pPr marL="2057452" indent="0">
              <a:buNone/>
              <a:defRPr sz="1625"/>
            </a:lvl7pPr>
            <a:lvl8pPr marL="2400360" indent="0">
              <a:buNone/>
              <a:defRPr sz="1625"/>
            </a:lvl8pPr>
            <a:lvl9pPr marL="2743269" indent="0">
              <a:buNone/>
              <a:defRPr sz="1625"/>
            </a:lvl9pPr>
          </a:lstStyle>
          <a:p>
            <a:pPr lvl="0">
              <a:defRPr/>
            </a:pPr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42908" indent="0">
              <a:buNone/>
              <a:defRPr sz="1137"/>
            </a:lvl2pPr>
            <a:lvl3pPr marL="685818" indent="0">
              <a:buNone/>
              <a:defRPr sz="975"/>
            </a:lvl3pPr>
            <a:lvl4pPr marL="1028726" indent="0">
              <a:buNone/>
              <a:defRPr sz="812"/>
            </a:lvl4pPr>
            <a:lvl5pPr marL="1371634" indent="0">
              <a:buNone/>
              <a:defRPr sz="812"/>
            </a:lvl5pPr>
            <a:lvl6pPr marL="1714543" indent="0">
              <a:buNone/>
              <a:defRPr sz="812"/>
            </a:lvl6pPr>
            <a:lvl7pPr marL="2057452" indent="0">
              <a:buNone/>
              <a:defRPr sz="812"/>
            </a:lvl7pPr>
            <a:lvl8pPr marL="2400360" indent="0">
              <a:buNone/>
              <a:defRPr sz="812"/>
            </a:lvl8pPr>
            <a:lvl9pPr marL="2743269" indent="0">
              <a:buNone/>
              <a:defRPr sz="812"/>
            </a:lvl9pPr>
          </a:lstStyle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25356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41" y="365126"/>
            <a:ext cx="8543925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41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  <a:p>
            <a:pPr lvl="1">
              <a:defRPr/>
            </a:pPr>
            <a:r>
              <a:rPr lang="ko-KR" altLang="en-US"/>
              <a:t>두 번째 수준</a:t>
            </a:r>
          </a:p>
          <a:p>
            <a:pPr lvl="2">
              <a:defRPr/>
            </a:pPr>
            <a:r>
              <a:rPr lang="ko-KR" altLang="en-US"/>
              <a:t>세 번째 수준</a:t>
            </a:r>
          </a:p>
          <a:p>
            <a:pPr lvl="3">
              <a:defRPr/>
            </a:pPr>
            <a:r>
              <a:rPr lang="ko-KR" altLang="en-US"/>
              <a:t>네 번째 수준</a:t>
            </a:r>
          </a:p>
          <a:p>
            <a:pPr lvl="4">
              <a:defRPr/>
            </a:pPr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3"/>
            <a:ext cx="2228850" cy="365124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CB9E4124-A04D-44C2-82EE-7D48F956CFD5}" type="datetime1">
              <a:rPr lang="ko-KR" altLang="en-US"/>
              <a:pPr lvl="0">
                <a:defRPr/>
              </a:pPr>
              <a:t>2025-07-18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5" y="6356353"/>
            <a:ext cx="3343275" cy="365124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3"/>
            <a:ext cx="2228850" cy="365124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587D2ADA-D143-498D-B386-A85E0F65C49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685818" rtl="0" eaLnBrk="1" latinLnBrk="1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4" indent="-171454" algn="l" defTabSz="685818" rtl="0" eaLnBrk="1" latinLnBrk="1" hangingPunct="1">
        <a:lnSpc>
          <a:spcPct val="90000"/>
        </a:lnSpc>
        <a:spcBef>
          <a:spcPts val="750"/>
        </a:spcBef>
        <a:buFont typeface="Arial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14362" indent="-171454" algn="l" defTabSz="685818" rtl="0" eaLnBrk="1" latinLnBrk="1" hangingPunct="1">
        <a:lnSpc>
          <a:spcPct val="90000"/>
        </a:lnSpc>
        <a:spcBef>
          <a:spcPts val="375"/>
        </a:spcBef>
        <a:buFont typeface="Arial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72" indent="-171454" algn="l" defTabSz="685818" rtl="0" eaLnBrk="1" latinLnBrk="1" hangingPunct="1">
        <a:lnSpc>
          <a:spcPct val="90000"/>
        </a:lnSpc>
        <a:spcBef>
          <a:spcPts val="375"/>
        </a:spcBef>
        <a:buFont typeface="Arial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200180" indent="-171454" algn="l" defTabSz="685818" rtl="0" eaLnBrk="1" latinLnBrk="1" hangingPunct="1">
        <a:lnSpc>
          <a:spcPct val="90000"/>
        </a:lnSpc>
        <a:spcBef>
          <a:spcPts val="375"/>
        </a:spcBef>
        <a:buFont typeface="Arial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4pPr>
      <a:lvl5pPr marL="1543088" indent="-171454" algn="l" defTabSz="685818" rtl="0" eaLnBrk="1" latinLnBrk="1" hangingPunct="1">
        <a:lnSpc>
          <a:spcPct val="90000"/>
        </a:lnSpc>
        <a:spcBef>
          <a:spcPts val="375"/>
        </a:spcBef>
        <a:buFont typeface="Arial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5pPr>
      <a:lvl6pPr marL="1885997" indent="-171454" algn="l" defTabSz="685818" rtl="0" eaLnBrk="1" latinLnBrk="1" hangingPunct="1">
        <a:lnSpc>
          <a:spcPct val="90000"/>
        </a:lnSpc>
        <a:spcBef>
          <a:spcPts val="375"/>
        </a:spcBef>
        <a:buFont typeface="Arial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228906" indent="-171454" algn="l" defTabSz="685818" rtl="0" eaLnBrk="1" latinLnBrk="1" hangingPunct="1">
        <a:lnSpc>
          <a:spcPct val="90000"/>
        </a:lnSpc>
        <a:spcBef>
          <a:spcPts val="375"/>
        </a:spcBef>
        <a:buFont typeface="Arial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571814" indent="-171454" algn="l" defTabSz="685818" rtl="0" eaLnBrk="1" latinLnBrk="1" hangingPunct="1">
        <a:lnSpc>
          <a:spcPct val="90000"/>
        </a:lnSpc>
        <a:spcBef>
          <a:spcPts val="375"/>
        </a:spcBef>
        <a:buFont typeface="Arial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914723" indent="-171454" algn="l" defTabSz="685818" rtl="0" eaLnBrk="1" latinLnBrk="1" hangingPunct="1">
        <a:lnSpc>
          <a:spcPct val="90000"/>
        </a:lnSpc>
        <a:spcBef>
          <a:spcPts val="375"/>
        </a:spcBef>
        <a:buFont typeface="Arial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18" rtl="0" eaLnBrk="1" latinLnBrk="1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1pPr>
      <a:lvl2pPr marL="342908" algn="l" defTabSz="685818" rtl="0" eaLnBrk="1" latinLnBrk="1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2pPr>
      <a:lvl3pPr marL="685818" algn="l" defTabSz="685818" rtl="0" eaLnBrk="1" latinLnBrk="1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3pPr>
      <a:lvl4pPr marL="1028726" algn="l" defTabSz="685818" rtl="0" eaLnBrk="1" latinLnBrk="1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4pPr>
      <a:lvl5pPr marL="1371634" algn="l" defTabSz="685818" rtl="0" eaLnBrk="1" latinLnBrk="1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5pPr>
      <a:lvl6pPr marL="1714543" algn="l" defTabSz="685818" rtl="0" eaLnBrk="1" latinLnBrk="1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057452" algn="l" defTabSz="685818" rtl="0" eaLnBrk="1" latinLnBrk="1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400360" algn="l" defTabSz="685818" rtl="0" eaLnBrk="1" latinLnBrk="1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743269" algn="l" defTabSz="685818" rtl="0" eaLnBrk="1" latinLnBrk="1" hangingPunct="1"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0" y="1041245"/>
            <a:ext cx="1196975" cy="264491"/>
          </a:xfrm>
          <a:prstGeom prst="rect">
            <a:avLst/>
          </a:prstGeom>
          <a:solidFill>
            <a:srgbClr val="2754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ko-KR" altLang="en-US" sz="1400" spc="60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일 정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0" y="1756053"/>
            <a:ext cx="1196975" cy="264633"/>
          </a:xfrm>
          <a:prstGeom prst="rect">
            <a:avLst/>
          </a:prstGeom>
          <a:solidFill>
            <a:srgbClr val="2754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ko-KR" altLang="en-US" sz="1400" spc="600" dirty="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장 소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0" y="136072"/>
            <a:ext cx="4953000" cy="702339"/>
          </a:xfrm>
          <a:prstGeom prst="rect">
            <a:avLst/>
          </a:prstGeom>
          <a:solidFill>
            <a:srgbClr val="27548A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lnSpc>
                <a:spcPct val="105000"/>
              </a:lnSpc>
              <a:defRPr/>
            </a:pPr>
            <a:r>
              <a:rPr lang="ko-KR" altLang="en-US" sz="1400" b="1" spc="-100" dirty="0" err="1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청정기술로</a:t>
            </a:r>
            <a:r>
              <a:rPr lang="ko-KR" altLang="en-US" sz="1400" b="1" spc="-100" dirty="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 여는 </a:t>
            </a:r>
            <a:r>
              <a:rPr lang="ko-KR" altLang="en-US" sz="1400" b="1" spc="-100" dirty="0" err="1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지속가능한</a:t>
            </a:r>
            <a:r>
              <a:rPr lang="ko-KR" altLang="en-US" sz="1400" b="1" spc="-100" dirty="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 미래</a:t>
            </a:r>
            <a:r>
              <a:rPr lang="en-US" altLang="ko-KR" sz="1400" b="1" spc="-100" dirty="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1400" b="1" spc="-100" dirty="0" err="1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탄소중립을</a:t>
            </a:r>
            <a:r>
              <a:rPr lang="ko-KR" altLang="en-US" sz="1400" b="1" spc="-100" dirty="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 위한 기술 혁신</a:t>
            </a:r>
            <a:endParaRPr lang="en-US" altLang="ko-KR" sz="1400" b="1" spc="-100" dirty="0"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0" y="2518772"/>
            <a:ext cx="1196975" cy="264633"/>
          </a:xfrm>
          <a:prstGeom prst="rect">
            <a:avLst/>
          </a:prstGeom>
          <a:solidFill>
            <a:srgbClr val="2754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ko-KR" altLang="en-US" sz="140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특별후원</a:t>
            </a:r>
          </a:p>
        </p:txBody>
      </p:sp>
      <p:sp>
        <p:nvSpPr>
          <p:cNvPr id="19" name="TextBox 20"/>
          <p:cNvSpPr txBox="1"/>
          <p:nvPr/>
        </p:nvSpPr>
        <p:spPr>
          <a:xfrm>
            <a:off x="191030" y="1414841"/>
            <a:ext cx="30036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2025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년 </a:t>
            </a:r>
            <a:r>
              <a:rPr lang="en-US" altLang="ko-KR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7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월 </a:t>
            </a:r>
            <a:r>
              <a:rPr lang="en-US" altLang="ko-KR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10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일</a:t>
            </a:r>
            <a:r>
              <a:rPr lang="en-US" altLang="ko-KR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(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목</a:t>
            </a:r>
            <a:r>
              <a:rPr lang="en-US" altLang="ko-KR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)~11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일</a:t>
            </a:r>
            <a:r>
              <a:rPr lang="en-US" altLang="ko-KR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(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금</a:t>
            </a:r>
            <a:r>
              <a:rPr lang="en-US" altLang="ko-KR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)</a:t>
            </a:r>
            <a:endParaRPr lang="ko-KR" altLang="en-US" sz="1000" b="1" dirty="0">
              <a:solidFill>
                <a:schemeClr val="accent4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</p:txBody>
      </p:sp>
      <p:sp>
        <p:nvSpPr>
          <p:cNvPr id="21" name="TextBox 22"/>
          <p:cNvSpPr txBox="1"/>
          <p:nvPr/>
        </p:nvSpPr>
        <p:spPr>
          <a:xfrm>
            <a:off x="200024" y="2085063"/>
            <a:ext cx="30036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한양대학교 서울캠퍼스</a:t>
            </a:r>
          </a:p>
          <a:p>
            <a:pPr lvl="0">
              <a:defRPr/>
            </a:pPr>
            <a:r>
              <a:rPr lang="en-US" altLang="ko-KR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ITBT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관 </a:t>
            </a:r>
            <a:r>
              <a:rPr lang="en-US" altLang="ko-KR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911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호</a:t>
            </a:r>
            <a:r>
              <a:rPr lang="en-US" altLang="ko-KR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(ZOOM 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동시 진행</a:t>
            </a:r>
            <a:r>
              <a:rPr lang="en-US" altLang="ko-KR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)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</a:t>
            </a: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408994" y="1071153"/>
            <a:ext cx="2109679" cy="1868113"/>
          </a:xfrm>
          <a:prstGeom prst="rect">
            <a:avLst/>
          </a:prstGeom>
          <a:ln w="28575">
            <a:solidFill>
              <a:srgbClr val="27548A"/>
            </a:solidFill>
          </a:ln>
        </p:spPr>
      </p:pic>
      <p:sp>
        <p:nvSpPr>
          <p:cNvPr id="23" name="TextBox 29"/>
          <p:cNvSpPr txBox="1"/>
          <p:nvPr/>
        </p:nvSpPr>
        <p:spPr>
          <a:xfrm>
            <a:off x="2419485" y="2960837"/>
            <a:ext cx="209176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70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서울 성동구 왕십리로 </a:t>
            </a:r>
            <a:r>
              <a:rPr lang="en-US" altLang="ko-KR" sz="70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222</a:t>
            </a:r>
            <a:endParaRPr lang="ko-KR" altLang="en-US" sz="700">
              <a:latin typeface="KoPubWorld돋움체 Medium" panose="00000600000000000000" pitchFamily="2" charset="-127"/>
              <a:ea typeface="KoPubWorld돋움체 Medium" panose="00000600000000000000" pitchFamily="2" charset="-127"/>
              <a:cs typeface="KoPubWorld돋움체 Medium" panose="00000600000000000000" pitchFamily="2" charset="-127"/>
            </a:endParaRPr>
          </a:p>
        </p:txBody>
      </p:sp>
      <p:pic>
        <p:nvPicPr>
          <p:cNvPr id="24" name="그래픽 31" descr="표식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2340662" y="2968078"/>
            <a:ext cx="179036" cy="179036"/>
          </a:xfrm>
          <a:prstGeom prst="rect">
            <a:avLst/>
          </a:prstGeom>
        </p:spPr>
      </p:pic>
      <p:sp>
        <p:nvSpPr>
          <p:cNvPr id="25" name="TextBox 1"/>
          <p:cNvSpPr txBox="1"/>
          <p:nvPr/>
        </p:nvSpPr>
        <p:spPr>
          <a:xfrm>
            <a:off x="2419485" y="3080469"/>
            <a:ext cx="236750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70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지하철 </a:t>
            </a:r>
            <a:r>
              <a:rPr lang="en-US" altLang="ko-KR" sz="70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2</a:t>
            </a:r>
            <a:r>
              <a:rPr lang="ko-KR" altLang="en-US" sz="70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호선 한양대역 </a:t>
            </a:r>
            <a:r>
              <a:rPr lang="en-US" altLang="ko-KR" sz="70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2</a:t>
            </a:r>
            <a:r>
              <a:rPr lang="ko-KR" altLang="en-US" sz="700"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번 출구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00024" y="3734908"/>
            <a:ext cx="302418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000" dirty="0">
                <a:solidFill>
                  <a:schemeClr val="accent4">
                    <a:lumMod val="7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● 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모시는 글</a:t>
            </a:r>
          </a:p>
        </p:txBody>
      </p:sp>
      <p:sp>
        <p:nvSpPr>
          <p:cNvPr id="30" name="TextBox 27"/>
          <p:cNvSpPr txBox="1"/>
          <p:nvPr/>
        </p:nvSpPr>
        <p:spPr>
          <a:xfrm>
            <a:off x="179480" y="3877675"/>
            <a:ext cx="4536567" cy="2803844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lvl="0" algn="just">
              <a:lnSpc>
                <a:spcPct val="130000"/>
              </a:lnSpc>
              <a:defRPr/>
            </a:pP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전 세계적으로 발생하고 있는 기후변화는 자연 생태계 및 사회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·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경제 시스템에 상호 연계되어 복합적인 영향을 미치며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이로 인한 피해는 자연환경과 사회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경제 등에 걸쳐 두루 나타나고 있습니다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.  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기후변화의 영향은 시간이 지날수록 더욱 광범위하게 나타나고 있고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그 속도는 점점 가속화되고 있습니다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.</a:t>
            </a:r>
          </a:p>
          <a:p>
            <a:pPr lvl="0" algn="just">
              <a:lnSpc>
                <a:spcPct val="130000"/>
              </a:lnSpc>
              <a:defRPr/>
            </a:pPr>
            <a:endParaRPr lang="en-US" altLang="ko-KR" sz="800" b="1" spc="-100" dirty="0">
              <a:solidFill>
                <a:schemeClr val="accent1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  <a:p>
            <a:pPr lvl="0" algn="just">
              <a:lnSpc>
                <a:spcPct val="130000"/>
              </a:lnSpc>
              <a:defRPr/>
            </a:pP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이로 인해 </a:t>
            </a:r>
            <a:r>
              <a:rPr lang="ko-KR" altLang="en-US" sz="800" b="1" spc="-100" dirty="0" err="1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탄소중립은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더 이상 선택이 아닌 필수가 되었습니다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. ‘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탄소중립 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2050’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이라는 국가적 목표는 사회 전반에 걸친 대전환을 요구하고 있고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이에 발맞춰 정부와 산업계는 청정기술 개발과 에너지 시스템의 전환을 위한 혁신을 활발히 추진하고 있습니다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.</a:t>
            </a:r>
          </a:p>
          <a:p>
            <a:pPr lvl="0" algn="just">
              <a:lnSpc>
                <a:spcPct val="130000"/>
              </a:lnSpc>
              <a:defRPr/>
            </a:pP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“</a:t>
            </a:r>
            <a:r>
              <a:rPr lang="ko-KR" altLang="en-US" sz="800" b="1" spc="-100" dirty="0" err="1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청정기술로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여는 </a:t>
            </a:r>
            <a:r>
              <a:rPr lang="ko-KR" altLang="en-US" sz="800" b="1" spc="-100" dirty="0" err="1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지속가능한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미래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800" b="1" spc="-100" dirty="0" err="1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탄소중립을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위한 기술 혁신” 강좌는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기후변화 대응과 </a:t>
            </a:r>
            <a:r>
              <a:rPr lang="ko-KR" altLang="en-US" sz="800" b="1" spc="-100" dirty="0" err="1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지속가능한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성장이라는 공동의 과제를 해결하기 위한 학제 간 협력과 기술 공유의 장으로 마련되었습니다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. 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본 강좌는 탄소중립 실현을 위한 최신 기술과 제도적 동향을 폭넓게 다루며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각 분야 최고의 전문가들과 함께하는 실질적인 학습과 소통의 기회를 제공합니다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.</a:t>
            </a:r>
          </a:p>
          <a:p>
            <a:pPr lvl="0" algn="just">
              <a:lnSpc>
                <a:spcPct val="130000"/>
              </a:lnSpc>
              <a:defRPr/>
            </a:pPr>
            <a:endParaRPr lang="en-US" altLang="ko-KR" sz="800" b="1" spc="-100" dirty="0">
              <a:solidFill>
                <a:schemeClr val="accent1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  <a:p>
            <a:pPr lvl="0" algn="just">
              <a:lnSpc>
                <a:spcPct val="130000"/>
              </a:lnSpc>
              <a:defRPr/>
            </a:pP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이번 강좌를 통해 학문과 산업의 경계를 넘는 융합적 지식을 습득하고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800" b="1" spc="-100" dirty="0" err="1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탄소중립이라는</a:t>
            </a: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거대한 도전에 함께 대응할 수 있는 실천적 지혜를 본 강좌에 참석하시는 최고의 전문가 분들과  함께  나누시기  바랍니다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. </a:t>
            </a:r>
          </a:p>
          <a:p>
            <a:pPr lvl="0" algn="just">
              <a:lnSpc>
                <a:spcPct val="130000"/>
              </a:lnSpc>
              <a:defRPr/>
            </a:pPr>
            <a:endParaRPr lang="en-US" altLang="ko-KR" sz="800" b="1" spc="-100" dirty="0">
              <a:solidFill>
                <a:schemeClr val="accent1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  <a:p>
            <a:pPr lvl="0" algn="just">
              <a:lnSpc>
                <a:spcPct val="130000"/>
              </a:lnSpc>
              <a:defRPr/>
            </a:pP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감사합니다</a:t>
            </a:r>
            <a:r>
              <a:rPr lang="en-US" altLang="ko-KR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. </a:t>
            </a:r>
          </a:p>
          <a:p>
            <a:pPr lvl="0" algn="just">
              <a:lnSpc>
                <a:spcPct val="130000"/>
              </a:lnSpc>
              <a:defRPr/>
            </a:pPr>
            <a:endParaRPr lang="en-US" altLang="ko-KR" sz="800" b="1" spc="-100" dirty="0">
              <a:solidFill>
                <a:schemeClr val="accent1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  <a:p>
            <a:pPr lvl="0" algn="just">
              <a:lnSpc>
                <a:spcPct val="130000"/>
              </a:lnSpc>
              <a:defRPr/>
            </a:pPr>
            <a:r>
              <a:rPr lang="ko-KR" altLang="en-US" sz="800" b="1" spc="-10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한국청정기술학회 회장  </a:t>
            </a:r>
            <a:r>
              <a:rPr lang="ko-KR" altLang="en-US" sz="800" b="1" spc="-100" dirty="0" err="1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이만식</a:t>
            </a:r>
            <a:endParaRPr lang="en-US" altLang="ko-KR" sz="800" b="1" spc="-100" dirty="0">
              <a:solidFill>
                <a:schemeClr val="accent1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</p:txBody>
      </p:sp>
      <p:sp>
        <p:nvSpPr>
          <p:cNvPr id="31" name="TextBox 1"/>
          <p:cNvSpPr txBox="1"/>
          <p:nvPr/>
        </p:nvSpPr>
        <p:spPr>
          <a:xfrm>
            <a:off x="5036500" y="141517"/>
            <a:ext cx="302418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000" dirty="0">
                <a:solidFill>
                  <a:schemeClr val="accent4">
                    <a:lumMod val="7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● 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교육일정</a:t>
            </a:r>
          </a:p>
        </p:txBody>
      </p:sp>
      <p:graphicFrame>
        <p:nvGraphicFramePr>
          <p:cNvPr id="34" name="표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397327"/>
              </p:ext>
            </p:extLst>
          </p:nvPr>
        </p:nvGraphicFramePr>
        <p:xfrm>
          <a:off x="5182848" y="387738"/>
          <a:ext cx="447294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3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4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4901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800" spc="-60" baseline="0" dirty="0">
                          <a:latin typeface="나눔스퀘어 네오 Regular"/>
                          <a:ea typeface="나눔스퀘어 네오 Regular"/>
                        </a:rPr>
                        <a:t>7</a:t>
                      </a:r>
                      <a:r>
                        <a:rPr lang="ko-KR" altLang="en-US" sz="800" spc="-60" baseline="0" dirty="0">
                          <a:latin typeface="나눔스퀘어 네오 Regular"/>
                          <a:ea typeface="나눔스퀘어 네오 Regular"/>
                        </a:rPr>
                        <a:t>월 </a:t>
                      </a:r>
                      <a:r>
                        <a:rPr lang="en-US" altLang="ko-KR" sz="800" spc="-60" baseline="0" dirty="0">
                          <a:latin typeface="나눔스퀘어 네오 Regular"/>
                          <a:ea typeface="나눔스퀘어 네오 Regular"/>
                        </a:rPr>
                        <a:t>10</a:t>
                      </a:r>
                      <a:r>
                        <a:rPr lang="ko-KR" altLang="en-US" sz="800" spc="-60" baseline="0" dirty="0">
                          <a:latin typeface="나눔스퀘어 네오 Regular"/>
                          <a:ea typeface="나눔스퀘어 네오 Regular"/>
                        </a:rPr>
                        <a:t>일</a:t>
                      </a:r>
                      <a:r>
                        <a:rPr lang="en-US" altLang="ko-KR" sz="800" spc="-60" baseline="0" dirty="0">
                          <a:latin typeface="나눔스퀘어 네오 Regular"/>
                          <a:ea typeface="나눔스퀘어 네오 Regular"/>
                        </a:rPr>
                        <a:t>(</a:t>
                      </a:r>
                      <a:r>
                        <a:rPr lang="ko-KR" altLang="en-US" sz="800" spc="-60" baseline="0" dirty="0">
                          <a:latin typeface="나눔스퀘어 네오 Regular"/>
                          <a:ea typeface="나눔스퀘어 네오 Regular"/>
                        </a:rPr>
                        <a:t>목</a:t>
                      </a:r>
                      <a:r>
                        <a:rPr lang="en-US" altLang="ko-KR" sz="800" spc="-60" baseline="0" dirty="0">
                          <a:latin typeface="나눔스퀘어 네오 Regular"/>
                          <a:ea typeface="나눔스퀘어 네오 Regular"/>
                        </a:rPr>
                        <a:t>)</a:t>
                      </a:r>
                      <a:endParaRPr lang="ko-KR" altLang="en-US" sz="800" spc="-60" baseline="0" dirty="0">
                        <a:latin typeface="나눔스퀘어 네오 Regular"/>
                        <a:ea typeface="나눔스퀘어 네오 Regular"/>
                      </a:endParaRPr>
                    </a:p>
                  </a:txBody>
                  <a:tcPr anchor="ctr">
                    <a:solidFill>
                      <a:srgbClr val="2754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800" spc="-60" baseline="0" dirty="0">
                          <a:latin typeface="나눔스퀘어 네오 Regular"/>
                          <a:ea typeface="나눔스퀘어 네오 Regular"/>
                        </a:rPr>
                        <a:t>제     목</a:t>
                      </a:r>
                    </a:p>
                  </a:txBody>
                  <a:tcPr anchor="ctr">
                    <a:solidFill>
                      <a:srgbClr val="2754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800" spc="-60" baseline="0" dirty="0">
                          <a:latin typeface="나눔스퀘어 네오 Regular"/>
                          <a:ea typeface="나눔스퀘어 네오 Regular"/>
                        </a:rPr>
                        <a:t>연     사</a:t>
                      </a:r>
                    </a:p>
                  </a:txBody>
                  <a:tcPr anchor="ctr">
                    <a:solidFill>
                      <a:srgbClr val="2754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994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solidFill>
                            <a:schemeClr val="tx1"/>
                          </a:solidFill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09:00~10:00</a:t>
                      </a:r>
                      <a:endParaRPr lang="ko-KR" altLang="en-US" sz="700" spc="-60" baseline="0" dirty="0">
                        <a:solidFill>
                          <a:schemeClr val="tx1"/>
                        </a:solidFill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solidFill>
                            <a:schemeClr val="tx1"/>
                          </a:solidFill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등      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994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solidFill>
                            <a:schemeClr val="tx1"/>
                          </a:solidFill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10:00~10:10</a:t>
                      </a:r>
                      <a:endParaRPr lang="ko-KR" altLang="en-US" sz="700" spc="-60" baseline="0" dirty="0">
                        <a:solidFill>
                          <a:schemeClr val="tx1"/>
                        </a:solidFill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solidFill>
                            <a:schemeClr val="tx1"/>
                          </a:solidFill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개회사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solidFill>
                            <a:schemeClr val="tx1"/>
                          </a:solidFill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전병훈 수석부회장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910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10:10~11:10</a:t>
                      </a:r>
                      <a:endParaRPr lang="ko-KR" altLang="en-US" sz="700" spc="-60" baseline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탄소중립 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2050: 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기술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정책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시장이 만드는  </a:t>
                      </a:r>
                      <a:r>
                        <a:rPr lang="ko-KR" altLang="en-US" sz="700" spc="-60" baseline="0" dirty="0" err="1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지속가능한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미래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 err="1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안정윤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교수</a:t>
                      </a:r>
                    </a:p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경기대학교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910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11:10~12:10</a:t>
                      </a:r>
                      <a:endParaRPr lang="ko-KR" altLang="en-US" sz="700" spc="-60" baseline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우리나라 온실가스 </a:t>
                      </a:r>
                      <a:r>
                        <a:rPr lang="ko-KR" altLang="en-US" sz="700" spc="-60" baseline="0" dirty="0" err="1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인벤토리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구축 현황과 향후 과제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박성권 대표</a:t>
                      </a:r>
                    </a:p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기후환경연구소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6994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12:10~13:30</a:t>
                      </a:r>
                      <a:endParaRPr lang="ko-KR" altLang="en-US" sz="700" spc="-60" baseline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점심식사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910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13:30~14:30</a:t>
                      </a:r>
                      <a:endParaRPr lang="ko-KR" altLang="en-US" sz="700" spc="-60" baseline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 err="1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섹터커플링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기술동향 및 </a:t>
                      </a:r>
                      <a:r>
                        <a:rPr lang="ko-KR" altLang="en-US" sz="700" spc="-60" baseline="0" dirty="0" err="1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에너지리더스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포럼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(SELF)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 추진방안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 err="1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원장묵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교수</a:t>
                      </a:r>
                    </a:p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한양대학교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910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14:30~15:30</a:t>
                      </a:r>
                      <a:endParaRPr lang="ko-KR" altLang="en-US" sz="700" spc="-60" baseline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CCUS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최근 기술 동향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김학주 박사</a:t>
                      </a:r>
                    </a:p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한국에너지기술연구원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6994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15:30~15:50</a:t>
                      </a:r>
                      <a:endParaRPr lang="ko-KR" altLang="en-US" sz="700" spc="-60" baseline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휴     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910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15:50~16:50</a:t>
                      </a:r>
                      <a:endParaRPr lang="ko-KR" altLang="en-US" sz="700" spc="-60" baseline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 err="1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순환경제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촉진법과 </a:t>
                      </a:r>
                      <a:r>
                        <a:rPr lang="ko-KR" altLang="en-US" sz="700" spc="-60" baseline="0" dirty="0" err="1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청정기술의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미래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 err="1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유흥민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연구사</a:t>
                      </a:r>
                    </a:p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국립환경과학원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910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16:50~17:50</a:t>
                      </a:r>
                      <a:endParaRPr lang="ko-KR" altLang="en-US" sz="700" spc="-60" baseline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LCA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로 보는 환경 영향과 해결책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최종화 선임</a:t>
                      </a:r>
                    </a:p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(Eco-network)</a:t>
                      </a: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35" name="표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850839"/>
              </p:ext>
            </p:extLst>
          </p:nvPr>
        </p:nvGraphicFramePr>
        <p:xfrm>
          <a:off x="5186127" y="3317725"/>
          <a:ext cx="4469661" cy="102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1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800" spc="-60" baseline="0" dirty="0">
                          <a:latin typeface="나눔스퀘어 네오 Regular"/>
                          <a:ea typeface="나눔스퀘어 네오 Regular"/>
                        </a:rPr>
                        <a:t>7</a:t>
                      </a:r>
                      <a:r>
                        <a:rPr lang="ko-KR" altLang="en-US" sz="800" spc="-60" baseline="0" dirty="0">
                          <a:latin typeface="나눔스퀘어 네오 Regular"/>
                          <a:ea typeface="나눔스퀘어 네오 Regular"/>
                        </a:rPr>
                        <a:t>월 </a:t>
                      </a:r>
                      <a:r>
                        <a:rPr lang="en-US" altLang="ko-KR" sz="800" spc="-60" baseline="0" dirty="0">
                          <a:latin typeface="나눔스퀘어 네오 Regular"/>
                          <a:ea typeface="나눔스퀘어 네오 Regular"/>
                        </a:rPr>
                        <a:t>11</a:t>
                      </a:r>
                      <a:r>
                        <a:rPr lang="ko-KR" altLang="en-US" sz="800" spc="-60" baseline="0" dirty="0">
                          <a:latin typeface="나눔스퀘어 네오 Regular"/>
                          <a:ea typeface="나눔스퀘어 네오 Regular"/>
                        </a:rPr>
                        <a:t>일</a:t>
                      </a:r>
                      <a:r>
                        <a:rPr lang="en-US" altLang="ko-KR" sz="800" spc="-60" baseline="0" dirty="0">
                          <a:latin typeface="나눔스퀘어 네오 Regular"/>
                          <a:ea typeface="나눔스퀘어 네오 Regular"/>
                        </a:rPr>
                        <a:t>(</a:t>
                      </a:r>
                      <a:r>
                        <a:rPr lang="ko-KR" altLang="en-US" sz="800" spc="-60" baseline="0" dirty="0">
                          <a:latin typeface="나눔스퀘어 네오 Regular"/>
                          <a:ea typeface="나눔스퀘어 네오 Regular"/>
                        </a:rPr>
                        <a:t>금</a:t>
                      </a:r>
                      <a:r>
                        <a:rPr lang="en-US" altLang="ko-KR" sz="800" spc="-60" baseline="0" dirty="0">
                          <a:latin typeface="나눔스퀘어 네오 Regular"/>
                          <a:ea typeface="나눔스퀘어 네오 Regular"/>
                        </a:rPr>
                        <a:t>)</a:t>
                      </a:r>
                      <a:endParaRPr lang="ko-KR" altLang="en-US" sz="800" spc="-60" baseline="0" dirty="0">
                        <a:latin typeface="나눔스퀘어 네오 Regular"/>
                        <a:ea typeface="나눔스퀘어 네오 Regular"/>
                      </a:endParaRPr>
                    </a:p>
                  </a:txBody>
                  <a:tcPr anchor="ctr">
                    <a:solidFill>
                      <a:srgbClr val="2754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800" spc="-60" baseline="0" dirty="0">
                          <a:latin typeface="나눔스퀘어 네오 Regular"/>
                          <a:ea typeface="나눔스퀘어 네오 Regular"/>
                        </a:rPr>
                        <a:t>제     목</a:t>
                      </a:r>
                    </a:p>
                  </a:txBody>
                  <a:tcPr anchor="ctr">
                    <a:solidFill>
                      <a:srgbClr val="27548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800" spc="-60" baseline="0" dirty="0">
                          <a:latin typeface="나눔스퀘어 네오 Regular"/>
                          <a:ea typeface="나눔스퀘어 네오 Regular"/>
                        </a:rPr>
                        <a:t>연     사</a:t>
                      </a:r>
                    </a:p>
                  </a:txBody>
                  <a:tcPr anchor="ctr">
                    <a:solidFill>
                      <a:srgbClr val="2754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490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10:00~11:00</a:t>
                      </a: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글로벌 탄소중립 동향과 이니셔티브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(Initiative)</a:t>
                      </a: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김성수 교수</a:t>
                      </a:r>
                    </a:p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한국공학대학교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490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11:00~12:00</a:t>
                      </a:r>
                      <a:endParaRPr lang="ko-KR" altLang="en-US" sz="700" spc="-60" baseline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 err="1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탄소중립과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ESG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 이해 및 평가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김정훈 박사</a:t>
                      </a:r>
                    </a:p>
                    <a:p>
                      <a:pPr lvl="0" algn="ctr" latinLnBrk="1">
                        <a:defRPr/>
                      </a:pP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(IBS </a:t>
                      </a: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컨설팅</a:t>
                      </a:r>
                      <a:r>
                        <a:rPr lang="en-US" altLang="ko-KR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en-US" altLang="ko-KR" sz="700" spc="-60" baseline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12:00~12:30</a:t>
                      </a:r>
                      <a:endParaRPr lang="ko-KR" altLang="en-US" sz="700" spc="-60" baseline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r>
                        <a:rPr lang="ko-KR" altLang="en-US" sz="700" spc="-60" baseline="0" dirty="0">
                          <a:latin typeface="나눔고딕OTF" panose="020D0604000000000000" pitchFamily="34" charset="-127"/>
                          <a:ea typeface="나눔고딕OTF" panose="020D0604000000000000" pitchFamily="34" charset="-127"/>
                          <a:cs typeface="KoPubWorld돋움체 Medium" panose="00000600000000000000" pitchFamily="2" charset="-127"/>
                        </a:rPr>
                        <a:t>폐      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 latinLnBrk="1">
                        <a:defRPr/>
                      </a:pPr>
                      <a:endParaRPr lang="ko-KR" altLang="en-US" sz="700" spc="-60" baseline="0" dirty="0">
                        <a:latin typeface="나눔고딕OTF" panose="020D0604000000000000" pitchFamily="34" charset="-127"/>
                        <a:ea typeface="나눔고딕OTF" panose="020D0604000000000000" pitchFamily="34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6" name="TextBox 2"/>
          <p:cNvSpPr txBox="1"/>
          <p:nvPr/>
        </p:nvSpPr>
        <p:spPr>
          <a:xfrm>
            <a:off x="5024031" y="4400511"/>
            <a:ext cx="302418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000" dirty="0">
                <a:solidFill>
                  <a:schemeClr val="accent4">
                    <a:lumMod val="7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rPr>
              <a:t>● </a:t>
            </a:r>
            <a:r>
              <a:rPr lang="ko-KR" altLang="en-US" sz="1000" b="1" dirty="0">
                <a:solidFill>
                  <a:schemeClr val="accent4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참가신청</a:t>
            </a:r>
          </a:p>
        </p:txBody>
      </p:sp>
      <p:sp>
        <p:nvSpPr>
          <p:cNvPr id="37" name="TextBox 25"/>
          <p:cNvSpPr txBox="1"/>
          <p:nvPr/>
        </p:nvSpPr>
        <p:spPr>
          <a:xfrm>
            <a:off x="5024031" y="4647728"/>
            <a:ext cx="4494597" cy="215444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lvl="0">
              <a:defRPr/>
            </a:pPr>
            <a:r>
              <a:rPr lang="en-US" altLang="ko-KR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-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사전등록비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일반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25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만원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학생 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15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만원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(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대학원생 포함</a:t>
            </a:r>
            <a:r>
              <a:rPr lang="en-US" altLang="ko-KR" sz="800" spc="60" dirty="0">
                <a:solidFill>
                  <a:srgbClr val="0033CC"/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)</a:t>
            </a:r>
            <a:endParaRPr lang="ko-KR" altLang="en-US" sz="800" spc="60" dirty="0">
              <a:solidFill>
                <a:srgbClr val="0033CC"/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</p:txBody>
      </p:sp>
      <p:sp>
        <p:nvSpPr>
          <p:cNvPr id="38" name="TextBox 26"/>
          <p:cNvSpPr txBox="1"/>
          <p:nvPr/>
        </p:nvSpPr>
        <p:spPr>
          <a:xfrm>
            <a:off x="5024031" y="4802847"/>
            <a:ext cx="4494597" cy="213399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lvl="0">
              <a:defRPr/>
            </a:pP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-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현장등록비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일반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30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만원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학생 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15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만원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(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대학원생 포함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)</a:t>
            </a:r>
            <a:endParaRPr lang="ko-KR" altLang="en-US" sz="800" b="1" spc="60" dirty="0">
              <a:solidFill>
                <a:schemeClr val="accent1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</p:txBody>
      </p:sp>
      <p:sp>
        <p:nvSpPr>
          <p:cNvPr id="39" name="TextBox 27"/>
          <p:cNvSpPr txBox="1"/>
          <p:nvPr/>
        </p:nvSpPr>
        <p:spPr>
          <a:xfrm>
            <a:off x="5130231" y="4944236"/>
            <a:ext cx="4494598" cy="215444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lvl="0">
              <a:defRPr/>
            </a:pPr>
            <a:r>
              <a:rPr lang="en-US" altLang="ko-KR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*</a:t>
            </a:r>
            <a:r>
              <a:rPr lang="ko-KR" altLang="en-US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교재 및 </a:t>
            </a:r>
            <a:r>
              <a:rPr lang="en-US" altLang="ko-KR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7</a:t>
            </a:r>
            <a:r>
              <a:rPr lang="ko-KR" altLang="en-US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월 </a:t>
            </a:r>
            <a:r>
              <a:rPr lang="en-US" altLang="ko-KR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10</a:t>
            </a:r>
            <a:r>
              <a:rPr lang="ko-KR" altLang="en-US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일</a:t>
            </a:r>
            <a:r>
              <a:rPr lang="en-US" altLang="ko-KR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(</a:t>
            </a:r>
            <a:r>
              <a:rPr lang="ko-KR" altLang="en-US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목</a:t>
            </a:r>
            <a:r>
              <a:rPr lang="en-US" altLang="ko-KR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) </a:t>
            </a:r>
            <a:r>
              <a:rPr lang="ko-KR" altLang="en-US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점심식사 포함</a:t>
            </a:r>
          </a:p>
        </p:txBody>
      </p:sp>
      <p:sp>
        <p:nvSpPr>
          <p:cNvPr id="40" name="TextBox 28"/>
          <p:cNvSpPr txBox="1"/>
          <p:nvPr/>
        </p:nvSpPr>
        <p:spPr>
          <a:xfrm>
            <a:off x="5024031" y="5116313"/>
            <a:ext cx="1611945" cy="233910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ko-KR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-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등록 및 결제 문의</a:t>
            </a:r>
            <a:r>
              <a:rPr lang="en-US" altLang="ko-KR" sz="800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:</a:t>
            </a:r>
          </a:p>
        </p:txBody>
      </p:sp>
      <p:sp>
        <p:nvSpPr>
          <p:cNvPr id="45" name="TextBox 33"/>
          <p:cNvSpPr txBox="1"/>
          <p:nvPr/>
        </p:nvSpPr>
        <p:spPr>
          <a:xfrm>
            <a:off x="5024030" y="6076293"/>
            <a:ext cx="4494597" cy="215444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lvl="0">
              <a:defRPr/>
            </a:pP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-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사전등록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한국청정기술학회 홈페이지 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www.cleantechnol.or.kr</a:t>
            </a:r>
            <a:endParaRPr lang="ko-KR" altLang="en-US" sz="800" b="1" spc="60" dirty="0">
              <a:solidFill>
                <a:schemeClr val="accent1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</p:txBody>
      </p:sp>
      <p:sp>
        <p:nvSpPr>
          <p:cNvPr id="46" name="TextBox 34"/>
          <p:cNvSpPr txBox="1"/>
          <p:nvPr/>
        </p:nvSpPr>
        <p:spPr>
          <a:xfrm>
            <a:off x="5614484" y="6254696"/>
            <a:ext cx="3868808" cy="215444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lvl="0">
              <a:defRPr/>
            </a:pP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홈페이지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]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→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전자결제 배너 클릭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] ＂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제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5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회 청정기술강좌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＂</a:t>
            </a:r>
            <a:endParaRPr lang="ko-KR" altLang="en-US" sz="800" b="1" spc="60" dirty="0">
              <a:solidFill>
                <a:schemeClr val="accent1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</p:txBody>
      </p:sp>
      <p:sp>
        <p:nvSpPr>
          <p:cNvPr id="47" name="TextBox 36"/>
          <p:cNvSpPr txBox="1"/>
          <p:nvPr/>
        </p:nvSpPr>
        <p:spPr>
          <a:xfrm>
            <a:off x="5024029" y="6481519"/>
            <a:ext cx="4494598" cy="215444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lvl="0">
              <a:defRPr/>
            </a:pP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-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사전등록 마감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: 2025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년 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6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월 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27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일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(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금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)</a:t>
            </a:r>
            <a:endParaRPr lang="ko-KR" altLang="en-US" sz="800" b="1" spc="60" dirty="0">
              <a:solidFill>
                <a:schemeClr val="accent1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</p:txBody>
      </p:sp>
      <p:sp>
        <p:nvSpPr>
          <p:cNvPr id="50" name="TextBox 28"/>
          <p:cNvSpPr txBox="1"/>
          <p:nvPr/>
        </p:nvSpPr>
        <p:spPr>
          <a:xfrm>
            <a:off x="5987156" y="5121381"/>
            <a:ext cx="4234530" cy="964175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800" b="1" spc="60" dirty="0">
                <a:solidFill>
                  <a:srgbClr val="0033CC"/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한국청정기술학회 사무국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/070-7636-7939/ksct@cleantech.or.kr</a:t>
            </a:r>
          </a:p>
          <a:p>
            <a:pPr lvl="0">
              <a:lnSpc>
                <a:spcPct val="120000"/>
              </a:lnSpc>
              <a:defRPr/>
            </a:pP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학회 홈페이지에서 회원 가입 후 온라인 결제</a:t>
            </a:r>
          </a:p>
          <a:p>
            <a:pPr lvl="0">
              <a:lnSpc>
                <a:spcPct val="120000"/>
              </a:lnSpc>
              <a:defRPr/>
            </a:pP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결제방법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신용카드 및 온라인 입금</a:t>
            </a:r>
          </a:p>
          <a:p>
            <a:pPr lvl="0">
              <a:lnSpc>
                <a:spcPct val="120000"/>
              </a:lnSpc>
              <a:defRPr/>
            </a:pP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입금계좌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우리은행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/1005-900-255259/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예금주 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(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사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)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한국청정기술학회</a:t>
            </a:r>
          </a:p>
          <a:p>
            <a:pPr lvl="0">
              <a:lnSpc>
                <a:spcPct val="120000"/>
              </a:lnSpc>
              <a:defRPr/>
            </a:pP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전자계산서 발급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학회 사무국 이메일로 문의</a:t>
            </a:r>
            <a:endParaRPr lang="en-US" altLang="ko-KR" sz="800" b="1" spc="60" dirty="0">
              <a:solidFill>
                <a:schemeClr val="accent1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  <a:p>
            <a:pPr lvl="0">
              <a:lnSpc>
                <a:spcPct val="120000"/>
              </a:lnSpc>
              <a:defRPr/>
            </a:pPr>
            <a:r>
              <a:rPr lang="ko-KR" altLang="en-US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 증빙서류 발급</a:t>
            </a:r>
            <a:r>
              <a:rPr lang="en-US" altLang="ko-KR" sz="800" b="1" spc="60" dirty="0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800" b="1" spc="60" dirty="0" err="1">
                <a:solidFill>
                  <a:schemeClr val="accent1">
                    <a:lumMod val="75000"/>
                  </a:schemeClr>
                </a:solidFill>
                <a:latin typeface="나눔고딕OTF" panose="020D0604000000000000" pitchFamily="34" charset="-127"/>
                <a:ea typeface="나눔고딕OTF" panose="020D0604000000000000" pitchFamily="34" charset="-127"/>
                <a:cs typeface="KoPubWorld돋움체 Medium" panose="00000600000000000000" pitchFamily="2" charset="-127"/>
              </a:rPr>
              <a:t>홈페이지→증빙서류</a:t>
            </a:r>
            <a:endParaRPr lang="en-US" altLang="ko-KR" sz="800" b="1" spc="60" dirty="0">
              <a:solidFill>
                <a:schemeClr val="accent1">
                  <a:lumMod val="75000"/>
                </a:schemeClr>
              </a:solidFill>
              <a:latin typeface="나눔고딕OTF" panose="020D0604000000000000" pitchFamily="34" charset="-127"/>
              <a:ea typeface="나눔고딕OTF" panose="020D0604000000000000" pitchFamily="34" charset="-127"/>
              <a:cs typeface="KoPubWorld돋움체 Medium" panose="00000600000000000000" pitchFamily="2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7730" y="176481"/>
            <a:ext cx="3534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한국청정기술학회</a:t>
            </a:r>
            <a:r>
              <a:rPr lang="ko-KR" altLang="en-US" sz="800" dirty="0">
                <a:solidFill>
                  <a:schemeClr val="bg1"/>
                </a:solidFill>
              </a:rPr>
              <a:t> 제</a:t>
            </a:r>
            <a:r>
              <a:rPr lang="en-US" altLang="ko-KR" sz="800" dirty="0">
                <a:solidFill>
                  <a:schemeClr val="bg1"/>
                </a:solidFill>
              </a:rPr>
              <a:t>5</a:t>
            </a:r>
            <a:r>
              <a:rPr lang="ko-KR" altLang="en-US" sz="800" dirty="0">
                <a:solidFill>
                  <a:schemeClr val="bg1"/>
                </a:solidFill>
              </a:rPr>
              <a:t>회 청정기술강좌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DA790A0-AE22-4F15-B2CA-AAC21D5A29C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876" y="2817269"/>
            <a:ext cx="1419453" cy="47261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719E2D3D-19D3-6DE3-9E26-BA6986AE75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024" y="3338937"/>
            <a:ext cx="2474350" cy="35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4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516</Words>
  <Application>Microsoft Office PowerPoint</Application>
  <PresentationFormat>A4 용지(210x297mm)</PresentationFormat>
  <Paragraphs>86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0" baseType="lpstr">
      <vt:lpstr>KoPubWorld돋움체 Medium</vt:lpstr>
      <vt:lpstr>KoPub돋움체 Medium</vt:lpstr>
      <vt:lpstr>나눔고딕OTF</vt:lpstr>
      <vt:lpstr>나눔스퀘어 네오 Regular</vt:lpstr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소현 박</dc:creator>
  <cp:lastModifiedBy>미혜 강</cp:lastModifiedBy>
  <cp:revision>38</cp:revision>
  <dcterms:created xsi:type="dcterms:W3CDTF">2025-05-21T00:44:55Z</dcterms:created>
  <dcterms:modified xsi:type="dcterms:W3CDTF">2025-07-18T01:24:44Z</dcterms:modified>
  <cp:version/>
</cp:coreProperties>
</file>